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24A"/>
    <a:srgbClr val="FBB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288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3649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8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5281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5734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2505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8342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240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178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112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45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A0318-DAF6-4A21-B21D-E95539A8E65C}" type="datetimeFigureOut">
              <a:rPr lang="es-MX" smtClean="0"/>
              <a:t>18/07/2018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415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281250"/>
            <a:ext cx="4457700" cy="2393466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600449" y="3253012"/>
            <a:ext cx="5372100" cy="1979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sz="6000" dirty="0" smtClean="0">
                <a:solidFill>
                  <a:srgbClr val="FBB349"/>
                </a:solidFill>
                <a:latin typeface="Yanone Kaffeesatz Bold" panose="02000000000000000000" pitchFamily="2" charset="0"/>
              </a:rPr>
              <a:t>SEMINARIO DE COLOR </a:t>
            </a:r>
            <a:br>
              <a:rPr lang="es-MX" sz="6000" dirty="0" smtClean="0">
                <a:solidFill>
                  <a:srgbClr val="FBB349"/>
                </a:solidFill>
                <a:latin typeface="Yanone Kaffeesatz Bold" panose="02000000000000000000" pitchFamily="2" charset="0"/>
              </a:rPr>
            </a:br>
            <a:r>
              <a:rPr lang="es-MX" sz="6000" dirty="0" smtClean="0">
                <a:solidFill>
                  <a:srgbClr val="FBB349"/>
                </a:solidFill>
                <a:latin typeface="Yanone Kaffeesatz Bold" panose="02000000000000000000" pitchFamily="2" charset="0"/>
              </a:rPr>
              <a:t>Y SU EVALUACIÓN</a:t>
            </a:r>
            <a:endParaRPr lang="es-MX" sz="6000" dirty="0">
              <a:solidFill>
                <a:srgbClr val="FBB349"/>
              </a:solidFill>
              <a:latin typeface="Yanone Kaffeesatz Bold" panose="02000000000000000000" pitchFamily="2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157786" y="5810920"/>
            <a:ext cx="2257425" cy="8270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sz="5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Yanone Kaffeesatz Bold" panose="02000000000000000000" pitchFamily="2" charset="0"/>
              </a:rPr>
              <a:t>2018</a:t>
            </a:r>
            <a:endParaRPr lang="es-MX" sz="5400" dirty="0">
              <a:solidFill>
                <a:schemeClr val="tx1">
                  <a:lumMod val="50000"/>
                  <a:lumOff val="50000"/>
                </a:schemeClr>
              </a:solidFill>
              <a:latin typeface="Yanone Kaffeesatz 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949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9825" y="163513"/>
            <a:ext cx="5372100" cy="674687"/>
          </a:xfrm>
        </p:spPr>
        <p:txBody>
          <a:bodyPr/>
          <a:lstStyle/>
          <a:p>
            <a:r>
              <a:rPr lang="es-MX" sz="4000" dirty="0" smtClean="0">
                <a:solidFill>
                  <a:srgbClr val="FBB349"/>
                </a:solidFill>
                <a:latin typeface="Yanone Kaffeesatz Bold" panose="02000000000000000000" pitchFamily="2" charset="0"/>
              </a:rPr>
              <a:t>TITULO DE ENCABEZADO</a:t>
            </a:r>
            <a:endParaRPr lang="es-MX" sz="4000" dirty="0">
              <a:solidFill>
                <a:srgbClr val="FBB349"/>
              </a:solidFill>
              <a:latin typeface="Yanone Kaffeesatz Bold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" y="1495425"/>
            <a:ext cx="115347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Yanone Kaffeesatz Light" panose="02000000000000000000" pitchFamily="2" charset="0"/>
              </a:rPr>
              <a:t> </a:t>
            </a:r>
          </a:p>
          <a:p>
            <a:pPr algn="just"/>
            <a:r>
              <a:rPr lang="en-US" b="1" dirty="0">
                <a:solidFill>
                  <a:srgbClr val="FBB24A"/>
                </a:solidFill>
                <a:latin typeface="Yanone Kaffeesatz Light" panose="02000000000000000000" pitchFamily="2" charset="0"/>
              </a:rPr>
              <a:t>What is Lorem Ipsum?</a:t>
            </a:r>
            <a:endParaRPr lang="es-MX" b="1" dirty="0">
              <a:solidFill>
                <a:srgbClr val="FBB24A"/>
              </a:solidFill>
              <a:latin typeface="Yanone Kaffeesatz Light" panose="02000000000000000000" pitchFamily="2" charset="0"/>
            </a:endParaRPr>
          </a:p>
          <a:p>
            <a:pPr algn="just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Lorem Ipsum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popularised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in the 1960s with the release of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Letraset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sheets containing Lorem Ipsum passages, and more recently with desktop publishing software like Aldus PageMaker including versions of Lorem Ipsum.</a:t>
            </a: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Yanone Kaffeesatz Light" panose="02000000000000000000" pitchFamily="2" charset="0"/>
            </a:endParaRPr>
          </a:p>
          <a:p>
            <a:pPr algn="just"/>
            <a:endParaRPr lang="es-MX" dirty="0">
              <a:latin typeface="Yanone Kaffeesatz Light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611255" y="6450568"/>
            <a:ext cx="266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Yanone Kaffeesatz Bold" panose="02000000000000000000" pitchFamily="2" charset="0"/>
              </a:rPr>
              <a:t>1</a:t>
            </a:r>
            <a:endParaRPr lang="es-MX" sz="1600" dirty="0">
              <a:solidFill>
                <a:schemeClr val="tx1">
                  <a:lumMod val="75000"/>
                  <a:lumOff val="25000"/>
                </a:schemeClr>
              </a:solidFill>
              <a:latin typeface="Yanone Kaffeesatz 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27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Yanone Kaffeesatz Bold</vt:lpstr>
      <vt:lpstr>Yanone Kaffeesatz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paloma ondarza</dc:creator>
  <cp:lastModifiedBy>paloma ondarza</cp:lastModifiedBy>
  <cp:revision>9</cp:revision>
  <dcterms:created xsi:type="dcterms:W3CDTF">2016-07-28T23:55:47Z</dcterms:created>
  <dcterms:modified xsi:type="dcterms:W3CDTF">2018-07-19T00:51:36Z</dcterms:modified>
</cp:coreProperties>
</file>