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9" r:id="rId2"/>
    <p:sldId id="260" r:id="rId3"/>
    <p:sldId id="262" r:id="rId4"/>
    <p:sldId id="261" r:id="rId5"/>
  </p:sldIdLst>
  <p:sldSz cx="12192000" cy="6858000"/>
  <p:notesSz cx="6858000" cy="9144000"/>
  <p:embeddedFontLst>
    <p:embeddedFont>
      <p:font typeface="Yanone Kaffeesatz Bold" panose="02000000000000000000" pitchFamily="2" charset="0"/>
      <p:bold r:id="rId6"/>
    </p:embeddedFont>
    <p:embeddedFont>
      <p:font typeface="Calibri" panose="020F0502020204030204" pitchFamily="34" charset="0"/>
      <p:regular r:id="rId7"/>
      <p:bold r:id="rId8"/>
      <p:italic r:id="rId9"/>
      <p:boldItalic r:id="rId10"/>
    </p:embeddedFont>
    <p:embeddedFont>
      <p:font typeface="Yanone Kaffeesatz Light" panose="02000000000000000000" pitchFamily="2" charset="0"/>
      <p:regular r:id="rId11"/>
    </p:embeddedFont>
    <p:embeddedFont>
      <p:font typeface="Calibri Light" panose="020F0302020204030204" pitchFamily="34" charset="0"/>
      <p:regular r:id="rId12"/>
      <p:italic r:id="rId13"/>
    </p:embeddedFont>
  </p:embeddedFontLst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BB24A"/>
    <a:srgbClr val="FBB34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0" d="100"/>
          <a:sy n="80" d="100"/>
        </p:scale>
        <p:origin x="58" y="37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font" Target="fonts/font8.fntdata"/><Relationship Id="rId3" Type="http://schemas.openxmlformats.org/officeDocument/2006/relationships/slide" Target="slides/slide2.xml"/><Relationship Id="rId7" Type="http://schemas.openxmlformats.org/officeDocument/2006/relationships/font" Target="fonts/font2.fntdata"/><Relationship Id="rId12" Type="http://schemas.openxmlformats.org/officeDocument/2006/relationships/font" Target="fonts/font7.fntdata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font" Target="fonts/font6.fntdata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font" Target="fonts/font4.fntdata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s-MX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s-MX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A0318-DAF6-4A21-B21D-E95539A8E65C}" type="datetimeFigureOut">
              <a:rPr lang="es-MX" smtClean="0"/>
              <a:t>29/09/2020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409B9-D150-4F25-9381-C9708E8E218F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982887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s-MX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MX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A0318-DAF6-4A21-B21D-E95539A8E65C}" type="datetimeFigureOut">
              <a:rPr lang="es-MX" smtClean="0"/>
              <a:t>29/09/2020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409B9-D150-4F25-9381-C9708E8E218F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8236499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s-MX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A0318-DAF6-4A21-B21D-E95539A8E65C}" type="datetimeFigureOut">
              <a:rPr lang="es-MX" smtClean="0"/>
              <a:t>29/09/2020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409B9-D150-4F25-9381-C9708E8E218F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69841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s-MX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MX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MX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A0318-DAF6-4A21-B21D-E95539A8E65C}" type="datetimeFigureOut">
              <a:rPr lang="es-MX" smtClean="0"/>
              <a:t>29/09/2020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409B9-D150-4F25-9381-C9708E8E218F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952819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s-MX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MX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MX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A0318-DAF6-4A21-B21D-E95539A8E65C}" type="datetimeFigureOut">
              <a:rPr lang="es-MX" smtClean="0"/>
              <a:t>29/09/2020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409B9-D150-4F25-9381-C9708E8E218F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357346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s-MX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A0318-DAF6-4A21-B21D-E95539A8E65C}" type="datetimeFigureOut">
              <a:rPr lang="es-MX" smtClean="0"/>
              <a:t>29/09/2020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409B9-D150-4F25-9381-C9708E8E218F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8425052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A0318-DAF6-4A21-B21D-E95539A8E65C}" type="datetimeFigureOut">
              <a:rPr lang="es-MX" smtClean="0"/>
              <a:t>29/09/2020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409B9-D150-4F25-9381-C9708E8E218F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283422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s-MX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MX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A0318-DAF6-4A21-B21D-E95539A8E65C}" type="datetimeFigureOut">
              <a:rPr lang="es-MX" smtClean="0"/>
              <a:t>29/09/2020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409B9-D150-4F25-9381-C9708E8E218F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5762408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s-MX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A0318-DAF6-4A21-B21D-E95539A8E65C}" type="datetimeFigureOut">
              <a:rPr lang="es-MX" smtClean="0"/>
              <a:t>29/09/2020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409B9-D150-4F25-9381-C9708E8E218F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217875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s-MX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MX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A0318-DAF6-4A21-B21D-E95539A8E65C}" type="datetimeFigureOut">
              <a:rPr lang="es-MX" smtClean="0"/>
              <a:t>29/09/2020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409B9-D150-4F25-9381-C9708E8E218F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611283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s-MX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MX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A0318-DAF6-4A21-B21D-E95539A8E65C}" type="datetimeFigureOut">
              <a:rPr lang="es-MX" smtClean="0"/>
              <a:t>29/09/2020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409B9-D150-4F25-9381-C9708E8E218F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94552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s-MX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MX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CA0318-DAF6-4A21-B21D-E95539A8E65C}" type="datetimeFigureOut">
              <a:rPr lang="es-MX" smtClean="0"/>
              <a:t>29/09/2020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8409B9-D150-4F25-9381-C9708E8E218F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541577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2"/>
          <p:cNvSpPr txBox="1">
            <a:spLocks/>
          </p:cNvSpPr>
          <p:nvPr/>
        </p:nvSpPr>
        <p:spPr>
          <a:xfrm>
            <a:off x="6509657" y="290060"/>
            <a:ext cx="3654879" cy="6746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MX" sz="4000" dirty="0" smtClean="0">
                <a:solidFill>
                  <a:srgbClr val="FBB349"/>
                </a:solidFill>
                <a:latin typeface="Yanone Kaffeesatz Bold" panose="02000000000000000000" pitchFamily="2" charset="0"/>
              </a:rPr>
              <a:t>TITULO DE ENCABEZADO</a:t>
            </a:r>
            <a:endParaRPr lang="es-MX" sz="4000" dirty="0">
              <a:solidFill>
                <a:srgbClr val="FBB349"/>
              </a:solidFill>
              <a:latin typeface="Yanone Kaffeesatz Bold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42900" y="1495425"/>
            <a:ext cx="11534775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dirty="0">
                <a:latin typeface="Yanone Kaffeesatz Light" panose="02000000000000000000" pitchFamily="2" charset="0"/>
              </a:rPr>
              <a:t> </a:t>
            </a:r>
          </a:p>
          <a:p>
            <a:pPr algn="just"/>
            <a:r>
              <a:rPr lang="en-US" b="1" dirty="0">
                <a:solidFill>
                  <a:srgbClr val="FBB24A"/>
                </a:solidFill>
                <a:latin typeface="Yanone Kaffeesatz Light" panose="02000000000000000000" pitchFamily="2" charset="0"/>
              </a:rPr>
              <a:t>What is Lorem Ipsum?</a:t>
            </a:r>
            <a:endParaRPr lang="es-MX" b="1" dirty="0">
              <a:solidFill>
                <a:srgbClr val="FBB24A"/>
              </a:solidFill>
              <a:latin typeface="Yanone Kaffeesatz Light" panose="02000000000000000000" pitchFamily="2" charset="0"/>
            </a:endParaRPr>
          </a:p>
          <a:p>
            <a:pPr algn="just"/>
            <a:r>
              <a: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Yanone Kaffeesatz Light" panose="02000000000000000000" pitchFamily="2" charset="0"/>
              </a:rPr>
              <a:t>Lorem Ipsum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Yanone Kaffeesatz Light" panose="02000000000000000000" pitchFamily="2" charset="0"/>
              </a:rPr>
              <a:t> is simply dummy text of the printing and typesetting industry. Lorem Ipsum has been the industry's standard dummy text ever since the 1500s, when an unknown printer took a galley of type and scrambled it to make a type specimen book. It has survived not only five centuries, but also the leap into electronic typesetting, remaining essentially unchanged. It was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Yanone Kaffeesatz Light" panose="02000000000000000000" pitchFamily="2" charset="0"/>
              </a:rPr>
              <a:t>popularised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Yanone Kaffeesatz Light" panose="02000000000000000000" pitchFamily="2" charset="0"/>
              </a:rPr>
              <a:t> in the 1960s with the release of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Yanone Kaffeesatz Light" panose="02000000000000000000" pitchFamily="2" charset="0"/>
              </a:rPr>
              <a:t>Letraset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Yanone Kaffeesatz Light" panose="02000000000000000000" pitchFamily="2" charset="0"/>
              </a:rPr>
              <a:t> sheets containing Lorem Ipsum passages, and more recently with desktop publishing software like Aldus PageMaker including versions of Lorem Ipsum.</a:t>
            </a:r>
            <a:endParaRPr lang="es-MX" dirty="0">
              <a:solidFill>
                <a:schemeClr val="tx1">
                  <a:lumMod val="65000"/>
                  <a:lumOff val="35000"/>
                </a:schemeClr>
              </a:solidFill>
              <a:latin typeface="Yanone Kaffeesatz Light" panose="02000000000000000000" pitchFamily="2" charset="0"/>
            </a:endParaRPr>
          </a:p>
          <a:p>
            <a:pPr algn="just"/>
            <a:endParaRPr lang="es-MX" dirty="0">
              <a:latin typeface="Yanone Kaffeesatz Light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99002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2"/>
          <p:cNvSpPr txBox="1">
            <a:spLocks/>
          </p:cNvSpPr>
          <p:nvPr/>
        </p:nvSpPr>
        <p:spPr>
          <a:xfrm>
            <a:off x="6509657" y="290060"/>
            <a:ext cx="3654879" cy="6746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MX" sz="4000" dirty="0" smtClean="0">
                <a:solidFill>
                  <a:srgbClr val="FBB349"/>
                </a:solidFill>
                <a:latin typeface="Yanone Kaffeesatz Bold" panose="02000000000000000000" pitchFamily="2" charset="0"/>
              </a:rPr>
              <a:t>TITULO DE ENCABEZADO</a:t>
            </a:r>
            <a:endParaRPr lang="es-MX" sz="4000" dirty="0">
              <a:solidFill>
                <a:srgbClr val="FBB349"/>
              </a:solidFill>
              <a:latin typeface="Yanone Kaffeesatz Bold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42900" y="1495425"/>
            <a:ext cx="11534775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dirty="0">
                <a:latin typeface="Yanone Kaffeesatz Light" panose="02000000000000000000" pitchFamily="2" charset="0"/>
              </a:rPr>
              <a:t> </a:t>
            </a:r>
          </a:p>
          <a:p>
            <a:pPr algn="just"/>
            <a:r>
              <a:rPr lang="en-US" b="1" dirty="0">
                <a:solidFill>
                  <a:srgbClr val="FBB24A"/>
                </a:solidFill>
                <a:latin typeface="Yanone Kaffeesatz Light" panose="02000000000000000000" pitchFamily="2" charset="0"/>
              </a:rPr>
              <a:t>What is Lorem Ipsum?</a:t>
            </a:r>
            <a:endParaRPr lang="es-MX" b="1" dirty="0">
              <a:solidFill>
                <a:srgbClr val="FBB24A"/>
              </a:solidFill>
              <a:latin typeface="Yanone Kaffeesatz Light" panose="02000000000000000000" pitchFamily="2" charset="0"/>
            </a:endParaRPr>
          </a:p>
          <a:p>
            <a:pPr algn="just"/>
            <a:r>
              <a: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Yanone Kaffeesatz Light" panose="02000000000000000000" pitchFamily="2" charset="0"/>
              </a:rPr>
              <a:t>Lorem Ipsum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Yanone Kaffeesatz Light" panose="02000000000000000000" pitchFamily="2" charset="0"/>
              </a:rPr>
              <a:t> is simply dummy text of the printing and typesetting industry. Lorem Ipsum has been the industry's standard dummy text ever since the 1500s, when an unknown printer took a galley of type and scrambled it to make a type specimen book. It has survived not only five centuries, but also the leap into electronic typesetting, remaining essentially unchanged. It was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Yanone Kaffeesatz Light" panose="02000000000000000000" pitchFamily="2" charset="0"/>
              </a:rPr>
              <a:t>popularised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Yanone Kaffeesatz Light" panose="02000000000000000000" pitchFamily="2" charset="0"/>
              </a:rPr>
              <a:t> in the 1960s with the release of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Yanone Kaffeesatz Light" panose="02000000000000000000" pitchFamily="2" charset="0"/>
              </a:rPr>
              <a:t>Letraset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Yanone Kaffeesatz Light" panose="02000000000000000000" pitchFamily="2" charset="0"/>
              </a:rPr>
              <a:t> sheets containing Lorem Ipsum passages, and more recently with desktop publishing software like Aldus PageMaker including versions of Lorem Ipsum.</a:t>
            </a:r>
            <a:endParaRPr lang="es-MX" dirty="0">
              <a:solidFill>
                <a:schemeClr val="tx1">
                  <a:lumMod val="65000"/>
                  <a:lumOff val="35000"/>
                </a:schemeClr>
              </a:solidFill>
              <a:latin typeface="Yanone Kaffeesatz Light" panose="02000000000000000000" pitchFamily="2" charset="0"/>
            </a:endParaRPr>
          </a:p>
          <a:p>
            <a:pPr algn="just"/>
            <a:endParaRPr lang="es-MX" dirty="0">
              <a:latin typeface="Yanone Kaffeesatz Light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48403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2"/>
          <p:cNvSpPr txBox="1">
            <a:spLocks/>
          </p:cNvSpPr>
          <p:nvPr/>
        </p:nvSpPr>
        <p:spPr>
          <a:xfrm>
            <a:off x="6509657" y="290060"/>
            <a:ext cx="3654879" cy="6746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MX" sz="4000" dirty="0" smtClean="0">
                <a:solidFill>
                  <a:srgbClr val="FBB349"/>
                </a:solidFill>
                <a:latin typeface="Yanone Kaffeesatz Bold" panose="02000000000000000000" pitchFamily="2" charset="0"/>
              </a:rPr>
              <a:t>TITULO DE ENCABEZADO</a:t>
            </a:r>
            <a:endParaRPr lang="es-MX" sz="4000" dirty="0">
              <a:solidFill>
                <a:srgbClr val="FBB349"/>
              </a:solidFill>
              <a:latin typeface="Yanone Kaffeesatz Bold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42900" y="1495425"/>
            <a:ext cx="11534775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dirty="0">
                <a:latin typeface="Yanone Kaffeesatz Light" panose="02000000000000000000" pitchFamily="2" charset="0"/>
              </a:rPr>
              <a:t> </a:t>
            </a:r>
          </a:p>
          <a:p>
            <a:pPr algn="just"/>
            <a:r>
              <a:rPr lang="en-US" b="1" dirty="0">
                <a:solidFill>
                  <a:srgbClr val="FBB24A"/>
                </a:solidFill>
                <a:latin typeface="Yanone Kaffeesatz Light" panose="02000000000000000000" pitchFamily="2" charset="0"/>
              </a:rPr>
              <a:t>What is Lorem Ipsum?</a:t>
            </a:r>
            <a:endParaRPr lang="es-MX" b="1" dirty="0">
              <a:solidFill>
                <a:srgbClr val="FBB24A"/>
              </a:solidFill>
              <a:latin typeface="Yanone Kaffeesatz Light" panose="02000000000000000000" pitchFamily="2" charset="0"/>
            </a:endParaRPr>
          </a:p>
          <a:p>
            <a:pPr algn="just"/>
            <a:r>
              <a: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Yanone Kaffeesatz Light" panose="02000000000000000000" pitchFamily="2" charset="0"/>
              </a:rPr>
              <a:t>Lorem Ipsum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Yanone Kaffeesatz Light" panose="02000000000000000000" pitchFamily="2" charset="0"/>
              </a:rPr>
              <a:t> is simply dummy text of the printing and typesetting industry. Lorem Ipsum has been the industry's standard dummy text ever since the 1500s, when an unknown printer took a galley of type and scrambled it to make a type specimen book. It has survived not only five centuries, but also the leap into electronic typesetting, remaining essentially unchanged. It was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Yanone Kaffeesatz Light" panose="02000000000000000000" pitchFamily="2" charset="0"/>
              </a:rPr>
              <a:t>popularised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Yanone Kaffeesatz Light" panose="02000000000000000000" pitchFamily="2" charset="0"/>
              </a:rPr>
              <a:t> in the 1960s with the release of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Yanone Kaffeesatz Light" panose="02000000000000000000" pitchFamily="2" charset="0"/>
              </a:rPr>
              <a:t>Letraset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Yanone Kaffeesatz Light" panose="02000000000000000000" pitchFamily="2" charset="0"/>
              </a:rPr>
              <a:t> sheets containing Lorem Ipsum passages, and more recently with desktop publishing software like Aldus PageMaker including versions of Lorem Ipsum.</a:t>
            </a:r>
            <a:endParaRPr lang="es-MX" dirty="0">
              <a:solidFill>
                <a:schemeClr val="tx1">
                  <a:lumMod val="65000"/>
                  <a:lumOff val="35000"/>
                </a:schemeClr>
              </a:solidFill>
              <a:latin typeface="Yanone Kaffeesatz Light" panose="02000000000000000000" pitchFamily="2" charset="0"/>
            </a:endParaRPr>
          </a:p>
          <a:p>
            <a:pPr algn="just"/>
            <a:endParaRPr lang="es-MX" dirty="0">
              <a:latin typeface="Yanone Kaffeesatz Light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54292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2"/>
          <p:cNvSpPr txBox="1">
            <a:spLocks/>
          </p:cNvSpPr>
          <p:nvPr/>
        </p:nvSpPr>
        <p:spPr>
          <a:xfrm>
            <a:off x="6509657" y="290060"/>
            <a:ext cx="3654879" cy="6746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MX" sz="4000" dirty="0" smtClean="0">
                <a:solidFill>
                  <a:srgbClr val="FBB349"/>
                </a:solidFill>
                <a:latin typeface="Yanone Kaffeesatz Bold" panose="02000000000000000000" pitchFamily="2" charset="0"/>
              </a:rPr>
              <a:t>TITULO DE ENCABEZADO</a:t>
            </a:r>
            <a:endParaRPr lang="es-MX" sz="4000" dirty="0">
              <a:solidFill>
                <a:srgbClr val="FBB349"/>
              </a:solidFill>
              <a:latin typeface="Yanone Kaffeesatz Bold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42900" y="1495425"/>
            <a:ext cx="11534775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dirty="0">
                <a:latin typeface="Yanone Kaffeesatz Light" panose="02000000000000000000" pitchFamily="2" charset="0"/>
              </a:rPr>
              <a:t> </a:t>
            </a:r>
          </a:p>
          <a:p>
            <a:pPr algn="just"/>
            <a:r>
              <a:rPr lang="en-US" b="1" dirty="0">
                <a:solidFill>
                  <a:srgbClr val="FBB24A"/>
                </a:solidFill>
                <a:latin typeface="Yanone Kaffeesatz Light" panose="02000000000000000000" pitchFamily="2" charset="0"/>
              </a:rPr>
              <a:t>What is Lorem Ipsum?</a:t>
            </a:r>
            <a:endParaRPr lang="es-MX" b="1" dirty="0">
              <a:solidFill>
                <a:srgbClr val="FBB24A"/>
              </a:solidFill>
              <a:latin typeface="Yanone Kaffeesatz Light" panose="02000000000000000000" pitchFamily="2" charset="0"/>
            </a:endParaRPr>
          </a:p>
          <a:p>
            <a:pPr algn="just"/>
            <a:r>
              <a: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Yanone Kaffeesatz Light" panose="02000000000000000000" pitchFamily="2" charset="0"/>
              </a:rPr>
              <a:t>Lorem Ipsum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Yanone Kaffeesatz Light" panose="02000000000000000000" pitchFamily="2" charset="0"/>
              </a:rPr>
              <a:t> is simply dummy text of the printing and typesetting industry. Lorem Ipsum has been the industry's standard dummy text ever since the 1500s, when an unknown printer took a galley of type and scrambled it to make a type specimen book. It has survived not only five centuries, but also the leap into electronic typesetting, remaining essentially unchanged. It was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Yanone Kaffeesatz Light" panose="02000000000000000000" pitchFamily="2" charset="0"/>
              </a:rPr>
              <a:t>popularised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Yanone Kaffeesatz Light" panose="02000000000000000000" pitchFamily="2" charset="0"/>
              </a:rPr>
              <a:t> in the 1960s with the release of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Yanone Kaffeesatz Light" panose="02000000000000000000" pitchFamily="2" charset="0"/>
              </a:rPr>
              <a:t>Letraset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Yanone Kaffeesatz Light" panose="02000000000000000000" pitchFamily="2" charset="0"/>
              </a:rPr>
              <a:t> sheets containing Lorem Ipsum passages, and more recently with desktop publishing software like Aldus PageMaker including versions of Lorem Ipsum.</a:t>
            </a:r>
            <a:endParaRPr lang="es-MX" dirty="0">
              <a:solidFill>
                <a:schemeClr val="tx1">
                  <a:lumMod val="65000"/>
                  <a:lumOff val="35000"/>
                </a:schemeClr>
              </a:solidFill>
              <a:latin typeface="Yanone Kaffeesatz Light" panose="02000000000000000000" pitchFamily="2" charset="0"/>
            </a:endParaRPr>
          </a:p>
          <a:p>
            <a:pPr algn="just"/>
            <a:endParaRPr lang="es-MX" dirty="0">
              <a:latin typeface="Yanone Kaffeesatz Light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52935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1175</TotalTime>
  <Words>12</Words>
  <Application>Microsoft Office PowerPoint</Application>
  <PresentationFormat>Widescreen</PresentationFormat>
  <Paragraphs>16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0" baseType="lpstr">
      <vt:lpstr>Yanone Kaffeesatz Bold</vt:lpstr>
      <vt:lpstr>Calibri</vt:lpstr>
      <vt:lpstr>Arial</vt:lpstr>
      <vt:lpstr>Yanone Kaffeesatz Light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paloma ondarza</dc:creator>
  <cp:lastModifiedBy>paloma ondarza</cp:lastModifiedBy>
  <cp:revision>9</cp:revision>
  <dcterms:created xsi:type="dcterms:W3CDTF">2016-07-28T23:55:47Z</dcterms:created>
  <dcterms:modified xsi:type="dcterms:W3CDTF">2020-09-30T00:41:12Z</dcterms:modified>
</cp:coreProperties>
</file>